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67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6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0A03-8FA1-4FE9-A5B7-C4A4F2617AA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187C-D6E8-4EBA-9E0D-09AFF2B9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45547"/>
            <a:ext cx="8153400" cy="1393825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 smtClean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</a:t>
            </a: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of Project: Bart-Downtown Pedestrian Interface</a:t>
            </a:r>
            <a:r>
              <a:rPr lang="en-US" alt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867400"/>
            <a:ext cx="4343400" cy="83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View: Looking north from intersection of Parrot Street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Entrant:  City of San Leandro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_PD\Bart-Downtown Pedestrian Interface\2. Contract Administration\2.7 Job Photos\Bucket Truck 5-22-2014 SLB only\IMG_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371600"/>
            <a:ext cx="5943601" cy="44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42900" y="547299"/>
            <a:ext cx="2954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		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6571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91200"/>
            <a:ext cx="4343400" cy="914400"/>
          </a:xfrm>
        </p:spPr>
        <p:txBody>
          <a:bodyPr>
            <a:no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View: Looking north from intersection of Thornton Street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Entrant:  City of San Leandro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_PD\Bart-Downtown Pedestrian Interface\2. Contract Administration\2.7 Job Photos\Bucket Truck 5-22-2014 SLB only\IMG_0120 (1280x96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3037"/>
            <a:ext cx="5658612" cy="42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153400" cy="1393825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of Project: Bart-Downtown Pedestrian Interface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791200"/>
            <a:ext cx="5181600" cy="91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View: looking south from intersection of West Juana Avenue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300" dirty="0" smtClean="0">
                <a:solidFill>
                  <a:schemeClr val="tx1"/>
                </a:solidFill>
              </a:rPr>
              <a:t>Entrant:  City of San Leandro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_PD\Bart-Downtown Pedestrian Interface\2. Contract Administration\2.7 Job Photos\Bucket Truck 5-22-2014 SLB only\IMG_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6" y="1447800"/>
            <a:ext cx="568985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" y="245547"/>
            <a:ext cx="81534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of Project: Bart-Downtown Pedestrian Interface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3029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424" y="5807952"/>
            <a:ext cx="4375976" cy="82144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View: Looking east from SL Bart Station Bus entrance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Entrant:  City of San Leandro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G:\_PD\Bart-Downtown Pedestrian Interface\2. Contract Administration\2.7 Job Photos\Bucket Truck 5-22-2014 SLB only\IMG_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94" y="1428747"/>
            <a:ext cx="5839206" cy="43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" y="245547"/>
            <a:ext cx="81534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of Project: Bart-Downtown Pedestrian Interface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36" y="5486400"/>
            <a:ext cx="7281863" cy="99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Views: Pre-construction photos looking north from Thornton Street, Parrott Street, and south from Davis Street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Entrant:  City of San Leandro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_PD\Bart-Downtown Pedestrian Interface\2. Contract Administration\2.7 Job Photos\PreconBucketTruckPhotos22Jan2013\P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7472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_PD\Bart-Downtown Pedestrian Interface\2. Contract Administration\2.7 Job Photos\PreconBucketTruckPhotos22Jan2013\P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7173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_PD\Bart-Downtown Pedestrian Interface\2. Contract Administration\2.7 Job Photos\PreconBucketTruckPhotos22Jan2013\P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514600"/>
            <a:ext cx="2922429" cy="21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" y="245547"/>
            <a:ext cx="81534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of Project: Bart-Downtown Pedestrian Interface</a:t>
            </a:r>
            <a:r>
              <a:rPr lang="en-US" alt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661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67056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Location:  San Leandro Boulevard, San Leandro, CA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Views: </a:t>
            </a:r>
            <a:r>
              <a:rPr lang="en-US" sz="1400" dirty="0">
                <a:solidFill>
                  <a:schemeClr val="tx1"/>
                </a:solidFill>
              </a:rPr>
              <a:t>Pre-construction (north view), </a:t>
            </a:r>
            <a:r>
              <a:rPr lang="en-US" sz="1400" dirty="0" smtClean="0">
                <a:solidFill>
                  <a:schemeClr val="tx1"/>
                </a:solidFill>
              </a:rPr>
              <a:t>Post-construction (south </a:t>
            </a:r>
            <a:r>
              <a:rPr lang="en-US" sz="1400" dirty="0">
                <a:solidFill>
                  <a:schemeClr val="tx1"/>
                </a:solidFill>
              </a:rPr>
              <a:t>view</a:t>
            </a:r>
            <a:r>
              <a:rPr lang="en-US" sz="1400" dirty="0" smtClean="0">
                <a:solidFill>
                  <a:schemeClr val="tx1"/>
                </a:solidFill>
              </a:rPr>
              <a:t>),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 and Architectural rendering of future TOD development at West Juana intersection </a:t>
            </a:r>
            <a:r>
              <a:rPr lang="en-US" sz="1400" dirty="0">
                <a:solidFill>
                  <a:schemeClr val="tx1"/>
                </a:solidFill>
              </a:rPr>
              <a:t>(north </a:t>
            </a:r>
            <a:r>
              <a:rPr lang="en-US" sz="1400" dirty="0" smtClean="0">
                <a:solidFill>
                  <a:schemeClr val="tx1"/>
                </a:solidFill>
              </a:rPr>
              <a:t>view) 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Category: Complete Streets and Multi-Modal Mobility Projects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Entrant:  City of San Leandro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G:\_PD\Bart-Downtown Pedestrian Interface\1. Design Information\1.1 Correspondence Before Advertising\WebsiteDescriptions\ConceptualStreetEle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244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_PD\Bart-Downtown Pedestrian Interface\1. Design Information\1.1 Correspondence Before Advertising\WebsiteDescriptions\ExistSLBElev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" y="1639372"/>
            <a:ext cx="3244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_PD\Bart-Downtown Pedestrian Interface\2. Contract Administration\2.7 Job Photos\Bucket Truck 5-22-2014 SLB only\IMG_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14681"/>
            <a:ext cx="3505200" cy="26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300" y="245547"/>
            <a:ext cx="81534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1200" b="1" dirty="0">
                <a:latin typeface="Times New Roman" pitchFamily="18" charset="0"/>
                <a:ea typeface="Times"/>
                <a:cs typeface="Times New Roman" pitchFamily="18" charset="0"/>
              </a:rPr>
              <a:t>2016 Save </a:t>
            </a:r>
            <a:r>
              <a:rPr lang="en-US" altLang="en-US" sz="12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California Streets Award Program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200" dirty="0">
                <a:latin typeface="Arial" pitchFamily="34" charset="0"/>
                <a:cs typeface="Arial" pitchFamily="34" charset="0"/>
              </a:rPr>
            </a:br>
            <a:r>
              <a:rPr lang="en-US" altLang="en-US" sz="3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00" dirty="0">
                <a:latin typeface="Arial" pitchFamily="34" charset="0"/>
                <a:cs typeface="Arial" pitchFamily="34" charset="0"/>
              </a:rPr>
            </a:br>
            <a:r>
              <a:rPr lang="en-US" altLang="en-US" sz="1200" b="1" u="sng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Name of Project: Bart-Downtown Pedestrian Interface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661"/>
            <a:ext cx="1295400" cy="1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264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2016 Save California Streets Award Program  Name of Project: Bart-Downtown Pedestrian Interface  </vt:lpstr>
      <vt:lpstr>2016 Save California Streets Award Program  Name of Project: Bart-Downtown Pedestrian Interface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Bart-Downtown Pedestrian Interface</dc:title>
  <dc:creator>Goralka, Mark</dc:creator>
  <cp:lastModifiedBy>Goralka, Mark</cp:lastModifiedBy>
  <cp:revision>19</cp:revision>
  <cp:lastPrinted>2016-01-15T22:25:06Z</cp:lastPrinted>
  <dcterms:created xsi:type="dcterms:W3CDTF">2016-01-09T00:03:07Z</dcterms:created>
  <dcterms:modified xsi:type="dcterms:W3CDTF">2016-01-15T22:25:38Z</dcterms:modified>
</cp:coreProperties>
</file>